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79B2"/>
    <a:srgbClr val="EDEDED"/>
    <a:srgbClr val="FFD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79"/>
    <p:restoredTop sz="94658"/>
  </p:normalViewPr>
  <p:slideViewPr>
    <p:cSldViewPr snapToGrid="0" showGuides="1">
      <p:cViewPr>
        <p:scale>
          <a:sx n="76" d="100"/>
          <a:sy n="76" d="100"/>
        </p:scale>
        <p:origin x="648" y="1048"/>
      </p:cViewPr>
      <p:guideLst>
        <p:guide orient="horz" pos="13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FB00DB-4656-E4E0-896A-2019F2B86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3E74A0B-A588-0A8B-C7A1-443DB13BC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1AA60F-ADCF-756F-4A89-8E72ED021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9D7A4-E8E4-B645-BAD7-2587C7C9A584}" type="datetimeFigureOut">
              <a:rPr lang="de-DE" smtClean="0"/>
              <a:t>24.03.25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22BEB6-CB91-05A8-B21D-6DD21CAF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1D1DDE-0D35-2AD2-7B59-88EDBEFC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8EC5B-EC9D-2149-981D-9680E7AFC5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319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1" descr="       ">
            <a:extLst>
              <a:ext uri="{FF2B5EF4-FFF2-40B4-BE49-F238E27FC236}">
                <a16:creationId xmlns:a16="http://schemas.microsoft.com/office/drawing/2014/main" id="{4B6B183C-5701-A2A9-F0AD-78870CBEF3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1790" y="2170543"/>
            <a:ext cx="4009088" cy="400883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250" baseline="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3397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D575B9A-F17A-9D0F-7624-41797D3CB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7A4ADC-4C37-99E5-08F1-155329B5E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AB8B2E-F902-CE66-177E-6EF8E951B3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49D7A4-E8E4-B645-BAD7-2587C7C9A584}" type="datetimeFigureOut">
              <a:rPr lang="de-DE" smtClean="0"/>
              <a:t>24.03.25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0E0C06-DB94-58C3-A732-E5FDE8745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EB01E2-3661-42E6-EFA1-2A94A6510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D8EC5B-EC9D-2149-981D-9680E7AFC5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123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EC5DAA9-4B32-2E7B-EDE8-4D627D322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43" t="9831" r="21153" b="-13525"/>
          <a:stretch/>
        </p:blipFill>
        <p:spPr>
          <a:xfrm>
            <a:off x="2342138" y="4121807"/>
            <a:ext cx="2648962" cy="2411084"/>
          </a:xfrm>
          <a:prstGeom prst="ellipse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941790D-BDBF-0CAC-EE0E-BC0B925E08F8}"/>
              </a:ext>
            </a:extLst>
          </p:cNvPr>
          <p:cNvGrpSpPr/>
          <p:nvPr/>
        </p:nvGrpSpPr>
        <p:grpSpPr>
          <a:xfrm>
            <a:off x="9076092" y="321934"/>
            <a:ext cx="2666082" cy="2662410"/>
            <a:chOff x="7031392" y="1595816"/>
            <a:chExt cx="2666082" cy="266241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504E55B-BFE5-EFFB-77D2-6F61F86AB6D9}"/>
                </a:ext>
              </a:extLst>
            </p:cNvPr>
            <p:cNvSpPr/>
            <p:nvPr/>
          </p:nvSpPr>
          <p:spPr>
            <a:xfrm>
              <a:off x="7031392" y="1595817"/>
              <a:ext cx="2666082" cy="2662409"/>
            </a:xfrm>
            <a:prstGeom prst="ellipse">
              <a:avLst/>
            </a:prstGeom>
            <a:solidFill>
              <a:srgbClr val="FFD6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/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7F2BED2-C20D-7869-384A-16FBA8069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1392" y="1595816"/>
              <a:ext cx="2666082" cy="2282117"/>
            </a:xfrm>
            <a:prstGeom prst="rect">
              <a:avLst/>
            </a:prstGeom>
          </p:spPr>
        </p:pic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861603D0-3191-F0B2-A0A5-E4B41C67F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325109"/>
            <a:ext cx="2667000" cy="2667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508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D64B1-611A-FD20-C96B-9BE7440C8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EB55CBA-A1BF-4B27-A5DE-4866E59C38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06" t="2674" r="13715" b="30450"/>
          <a:stretch/>
        </p:blipFill>
        <p:spPr>
          <a:xfrm>
            <a:off x="4267200" y="895350"/>
            <a:ext cx="3691467" cy="3388783"/>
          </a:xfrm>
          <a:prstGeom prst="ellipse">
            <a:avLst/>
          </a:prstGeom>
          <a:ln w="85725">
            <a:solidFill>
              <a:srgbClr val="3979B2"/>
            </a:solidFill>
          </a:ln>
        </p:spPr>
      </p:pic>
    </p:spTree>
    <p:extLst>
      <p:ext uri="{BB962C8B-B14F-4D97-AF65-F5344CB8AC3E}">
        <p14:creationId xmlns:p14="http://schemas.microsoft.com/office/powerpoint/2010/main" val="3406977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A549E-1399-9C18-6496-40ED96C59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658A616-DAA9-F006-FED8-B55EF4A4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563" y="2908452"/>
            <a:ext cx="1504643" cy="1465244"/>
          </a:xfrm>
          <a:prstGeom prst="ellipse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317CDE8-76B7-16F1-B7B9-DC9DAAD285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086"/>
          <a:stretch/>
        </p:blipFill>
        <p:spPr>
          <a:xfrm>
            <a:off x="1640910" y="1557797"/>
            <a:ext cx="2301135" cy="20872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33535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8BAB1-0B99-5BD3-A89F-548C649A1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85809F0-C8E8-245C-AC23-893FCEAF6164}"/>
              </a:ext>
            </a:extLst>
          </p:cNvPr>
          <p:cNvGrpSpPr/>
          <p:nvPr/>
        </p:nvGrpSpPr>
        <p:grpSpPr>
          <a:xfrm>
            <a:off x="320545" y="1863246"/>
            <a:ext cx="4364190" cy="3131507"/>
            <a:chOff x="2424917" y="1766169"/>
            <a:chExt cx="4364190" cy="313150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D1D8D4C-DD3F-B019-B980-A2D9DBBEFCCE}"/>
                </a:ext>
              </a:extLst>
            </p:cNvPr>
            <p:cNvSpPr/>
            <p:nvPr/>
          </p:nvSpPr>
          <p:spPr>
            <a:xfrm>
              <a:off x="2424917" y="4246323"/>
              <a:ext cx="4364190" cy="651353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66F48778-D273-FF10-5333-2D31872F9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4917" y="1766169"/>
              <a:ext cx="4364190" cy="2592889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10FD4999-7FB4-C63E-1A04-F80FABC95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0744"/>
            <a:stretch/>
          </p:blipFill>
          <p:spPr>
            <a:xfrm>
              <a:off x="2687644" y="3306872"/>
              <a:ext cx="3223381" cy="1590804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0B9CFF14-8335-71D7-BFA5-1B2048900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576" y="1965021"/>
            <a:ext cx="3144490" cy="259288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2606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F2372C19-BDDC-4C87-450B-C4AB769E76F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2737" b="127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444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B91AD-B204-F4DD-39A7-857F8C3A7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0A3E754A-7653-428B-22FD-6A20EDF8C7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3636" b="13636"/>
          <a:stretch>
            <a:fillRect/>
          </a:stretch>
        </p:blipFill>
        <p:spPr>
          <a:xfrm>
            <a:off x="681790" y="2505205"/>
            <a:ext cx="3674404" cy="3674168"/>
          </a:xfrm>
        </p:spPr>
      </p:pic>
    </p:spTree>
    <p:extLst>
      <p:ext uri="{BB962C8B-B14F-4D97-AF65-F5344CB8AC3E}">
        <p14:creationId xmlns:p14="http://schemas.microsoft.com/office/powerpoint/2010/main" val="3798454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02D7C-ABD0-F47B-73E3-BCD6083B7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63D374FC-7B92-150E-A204-E7B70AC5AF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1429" b="114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00372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FF2A9-8731-3538-9357-3091B5E34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9661B66D-B194-07C7-D5F2-12020C3E543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6345" b="163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378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99A40-C709-3D26-F1A5-C8793D0CC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2B975C8D-C2B3-BA77-3C89-544A3DD65A5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6911" r="6911"/>
          <a:stretch>
            <a:fillRect/>
          </a:stretch>
        </p:blipFill>
        <p:spPr>
          <a:xfrm>
            <a:off x="508000" y="2170542"/>
            <a:ext cx="4182878" cy="4182609"/>
          </a:xfr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B7E33F1-B161-7DE3-B56C-7B2A99B224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23" r="5122"/>
          <a:stretch/>
        </p:blipFill>
        <p:spPr>
          <a:xfrm>
            <a:off x="4091456" y="0"/>
            <a:ext cx="4009088" cy="3684034"/>
          </a:xfrm>
          <a:prstGeom prst="ellipse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FD37730-3D9E-3345-35C0-0D0ECA186C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51" t="4134" r="7796" b="5733"/>
          <a:stretch/>
        </p:blipFill>
        <p:spPr>
          <a:xfrm>
            <a:off x="7790029" y="3241964"/>
            <a:ext cx="3720182" cy="33205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0486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330CF-BE69-6AA4-71D0-7D0E350CB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AF43FCC-F38C-F293-6DA8-BEA1D29FF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37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Dr. Gernot Starke</dc:creator>
  <cp:lastModifiedBy>Dr. Gernot Starke</cp:lastModifiedBy>
  <cp:revision>7</cp:revision>
  <dcterms:created xsi:type="dcterms:W3CDTF">2025-03-20T08:27:41Z</dcterms:created>
  <dcterms:modified xsi:type="dcterms:W3CDTF">2025-03-24T15:43:07Z</dcterms:modified>
</cp:coreProperties>
</file>